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65" r:id="rId6"/>
    <p:sldId id="267" r:id="rId7"/>
    <p:sldId id="259" r:id="rId8"/>
    <p:sldId id="264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4"/>
    <p:restoredTop sz="95775"/>
  </p:normalViewPr>
  <p:slideViewPr>
    <p:cSldViewPr snapToGrid="0">
      <p:cViewPr varScale="1">
        <p:scale>
          <a:sx n="110" d="100"/>
          <a:sy n="110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6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russen.github.io/salary_predictor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2967-F47F-67AC-E795-7CF1DAAC4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b="1" dirty="0"/>
              <a:t>Salary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07CEA-71D3-EE0A-843C-88FF00D32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sz="1800" b="1" dirty="0"/>
              <a:t>Explore Employee Salaries and Job Roles Across Industries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8255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D44D5-DF53-E1F4-8B18-CF8822FF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950" y="1840435"/>
            <a:ext cx="8825658" cy="2677648"/>
          </a:xfrm>
        </p:spPr>
        <p:txBody>
          <a:bodyPr anchor="ctr"/>
          <a:lstStyle/>
          <a:p>
            <a:pPr algn="ctr"/>
            <a:r>
              <a:rPr lang="en-IT" sz="8800" b="1" dirty="0">
                <a:solidFill>
                  <a:schemeClr val="bg1">
                    <a:lumMod val="95000"/>
                  </a:schemeClr>
                </a:solidFill>
              </a:rPr>
              <a:t>THE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BC6FC-25C4-4A7A-11BF-CBF77E89A70A}"/>
              </a:ext>
            </a:extLst>
          </p:cNvPr>
          <p:cNvSpPr txBox="1"/>
          <p:nvPr/>
        </p:nvSpPr>
        <p:spPr>
          <a:xfrm>
            <a:off x="1331088" y="5017565"/>
            <a:ext cx="385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was Salary Predictor by Babitha &amp; Francesco</a:t>
            </a:r>
          </a:p>
        </p:txBody>
      </p:sp>
    </p:spTree>
    <p:extLst>
      <p:ext uri="{BB962C8B-B14F-4D97-AF65-F5344CB8AC3E}">
        <p14:creationId xmlns:p14="http://schemas.microsoft.com/office/powerpoint/2010/main" val="251999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628D-7BA8-D61D-B50A-420B31A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37CA-1A60-7FDD-1A50-EAAB5BAE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936631"/>
            <a:ext cx="10345385" cy="896815"/>
          </a:xfrm>
        </p:spPr>
        <p:txBody>
          <a:bodyPr>
            <a:normAutofit/>
          </a:bodyPr>
          <a:lstStyle/>
          <a:p>
            <a:r>
              <a:rPr lang="en-IT" dirty="0"/>
              <a:t>Are you curious about forecasting your upcoming salary?</a:t>
            </a:r>
            <a:endParaRPr lang="en-GB" dirty="0"/>
          </a:p>
          <a:p>
            <a:r>
              <a:rPr lang="en-GB" dirty="0"/>
              <a:t>Are you interested in having a benchmark to guide your negotiation efforts?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EE401-120E-4EC8-D38E-48021F3B9BC5}"/>
              </a:ext>
            </a:extLst>
          </p:cNvPr>
          <p:cNvSpPr txBox="1"/>
          <p:nvPr/>
        </p:nvSpPr>
        <p:spPr>
          <a:xfrm>
            <a:off x="1154953" y="4166885"/>
            <a:ext cx="8761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The </a:t>
            </a:r>
            <a:r>
              <a:rPr lang="en-IT" b="1" dirty="0">
                <a:solidFill>
                  <a:schemeClr val="accent6">
                    <a:lumMod val="75000"/>
                  </a:schemeClr>
                </a:solidFill>
              </a:rPr>
              <a:t>Salary Predictor</a:t>
            </a:r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T" dirty="0"/>
              <a:t>will help you answer those questions and more!</a:t>
            </a:r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Follow through to understand how this tool works and how can you use it…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4049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25BB-10A1-7354-EB94-C55CFA0F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501662"/>
            <a:ext cx="9780521" cy="1330651"/>
          </a:xfrm>
        </p:spPr>
        <p:txBody>
          <a:bodyPr anchor="ctr">
            <a:normAutofit/>
          </a:bodyPr>
          <a:lstStyle/>
          <a:p>
            <a:pPr algn="ctr"/>
            <a:r>
              <a:rPr lang="en-IT" sz="4800" b="1" dirty="0"/>
              <a:t>The Dataset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9AA5FF-A54B-D737-68AE-53F554849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1938" y="5536665"/>
            <a:ext cx="9319848" cy="493712"/>
          </a:xfrm>
        </p:spPr>
        <p:txBody>
          <a:bodyPr>
            <a:normAutofit/>
          </a:bodyPr>
          <a:lstStyle/>
          <a:p>
            <a:pPr algn="ctr"/>
            <a:r>
              <a:rPr lang="en-IT" sz="2400" b="1" dirty="0"/>
              <a:t>WHERE EVERYTHING BEGINS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F4538F-B53C-0612-1FE6-D63AAEBA031C}"/>
              </a:ext>
            </a:extLst>
          </p:cNvPr>
          <p:cNvSpPr txBox="1">
            <a:spLocks/>
          </p:cNvSpPr>
          <p:nvPr/>
        </p:nvSpPr>
        <p:spPr>
          <a:xfrm>
            <a:off x="1256524" y="827623"/>
            <a:ext cx="9678951" cy="310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dirty="0"/>
              <a:t>The only way to make good predictions is to have a good</a:t>
            </a:r>
            <a:r>
              <a:rPr lang="en-IT" b="1" dirty="0"/>
              <a:t> Dataset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b="1" dirty="0"/>
              <a:t> </a:t>
            </a:r>
            <a:r>
              <a:rPr lang="en-IT" dirty="0"/>
              <a:t>The one we chose include:</a:t>
            </a:r>
          </a:p>
          <a:p>
            <a:r>
              <a:rPr lang="en-IT" dirty="0"/>
              <a:t>11 columns and 3300 rows</a:t>
            </a:r>
          </a:p>
          <a:p>
            <a:r>
              <a:rPr lang="en-IT" dirty="0"/>
              <a:t>Data from over 70 countries all around the world</a:t>
            </a:r>
          </a:p>
          <a:p>
            <a:r>
              <a:rPr lang="en-IT" dirty="0"/>
              <a:t>Employees job title, experience level, employment type and residence</a:t>
            </a:r>
          </a:p>
          <a:p>
            <a:r>
              <a:rPr lang="en-IT" dirty="0"/>
              <a:t>Information about year, remote ratio and company size</a:t>
            </a:r>
          </a:p>
        </p:txBody>
      </p:sp>
    </p:spTree>
    <p:extLst>
      <p:ext uri="{BB962C8B-B14F-4D97-AF65-F5344CB8AC3E}">
        <p14:creationId xmlns:p14="http://schemas.microsoft.com/office/powerpoint/2010/main" val="13042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50" y="2186160"/>
            <a:ext cx="4225490" cy="240435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Exploratory Data Analysis</a:t>
            </a: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Visualizing Salary Distributions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7485D-9894-4BEC-6233-E02A92F8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9078" y="1453414"/>
            <a:ext cx="5891514" cy="176434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get accustomed to the data, we did some exploration with Python, plotting among others: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Pie Chart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Experience level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Box Plot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examine Salary Variation across different Locations</a:t>
            </a:r>
            <a:endParaRPr lang="en-IT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3877A-2969-B978-3019-49F6B189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12" y="3558914"/>
            <a:ext cx="2478870" cy="1845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DD43D-BB9C-6E47-6EF4-DD7FFC0D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72" y="3558914"/>
            <a:ext cx="4225490" cy="26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29" y="2028333"/>
            <a:ext cx="4109985" cy="2698338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Exploratory Data Analysis (EDA)</a:t>
            </a: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Visualizing Salary Distributions</a:t>
            </a:r>
            <a:endParaRPr lang="en-US" sz="2400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B98C6-74AD-9FB5-C6AE-8FA8266F623E}"/>
              </a:ext>
            </a:extLst>
          </p:cNvPr>
          <p:cNvSpPr txBox="1"/>
          <p:nvPr/>
        </p:nvSpPr>
        <p:spPr>
          <a:xfrm>
            <a:off x="5684278" y="5487005"/>
            <a:ext cx="542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Bar plots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Show salary values by key variables, e.g., experience level, remote 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69BCA-E8ED-563C-FCD8-0D44E6C5DF39}"/>
              </a:ext>
            </a:extLst>
          </p:cNvPr>
          <p:cNvSpPr txBox="1"/>
          <p:nvPr/>
        </p:nvSpPr>
        <p:spPr>
          <a:xfrm>
            <a:off x="5408668" y="902568"/>
            <a:ext cx="50821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we examined salary trends relating them to various factors such as employment type, remote work availability, job title, company size, year and experience level.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graph of a salary by remote ratio&#10;&#10;Description automatically generated">
            <a:extLst>
              <a:ext uri="{FF2B5EF4-FFF2-40B4-BE49-F238E27FC236}">
                <a16:creationId xmlns:a16="http://schemas.microsoft.com/office/drawing/2014/main" id="{CCF5BA37-2186-D54B-4237-44B9D66A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68" y="2725004"/>
            <a:ext cx="2628732" cy="2416893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EAB2F20-C4C4-09D7-72B8-CDE7EACC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98" y="2463549"/>
            <a:ext cx="2093808" cy="27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8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C7ADD63-97F9-3F38-F456-C3D45C8F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04" y="467397"/>
            <a:ext cx="9505603" cy="59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8" name="Picture 7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672A5D3F-4323-346E-6920-D81EBEE2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95" y="481425"/>
            <a:ext cx="9078017" cy="5895149"/>
          </a:xfrm>
          <a:prstGeom prst="rect">
            <a:avLst/>
          </a:prstGeom>
        </p:spPr>
      </p:pic>
      <p:pic>
        <p:nvPicPr>
          <p:cNvPr id="14" name="Picture 1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10FF651-42B4-F259-C68F-FE87FE66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96" y="473745"/>
            <a:ext cx="9078016" cy="5895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7CE8D-CAEE-BE99-6027-C82F62E88C68}"/>
              </a:ext>
            </a:extLst>
          </p:cNvPr>
          <p:cNvSpPr txBox="1"/>
          <p:nvPr/>
        </p:nvSpPr>
        <p:spPr>
          <a:xfrm>
            <a:off x="1125416" y="4624754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Average Salary </a:t>
            </a:r>
          </a:p>
          <a:p>
            <a:r>
              <a:rPr lang="en-IT" dirty="0"/>
              <a:t>in each Country</a:t>
            </a:r>
          </a:p>
        </p:txBody>
      </p:sp>
    </p:spTree>
    <p:extLst>
      <p:ext uri="{BB962C8B-B14F-4D97-AF65-F5344CB8AC3E}">
        <p14:creationId xmlns:p14="http://schemas.microsoft.com/office/powerpoint/2010/main" val="221536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79" y="2311913"/>
            <a:ext cx="3907855" cy="2397397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Exploratory Data Analysis (EDA)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Visualizing Salary Distributions</a:t>
            </a: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öhne"/>
              </a:rPr>
              <a:t>Creation of Predictive Model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4BB6B-B8D9-08AF-B061-CE0B861836B3}"/>
              </a:ext>
            </a:extLst>
          </p:cNvPr>
          <p:cNvSpPr txBox="1"/>
          <p:nvPr/>
        </p:nvSpPr>
        <p:spPr>
          <a:xfrm>
            <a:off x="5068065" y="669776"/>
            <a:ext cx="533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create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Predictive Model,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could only use columns with a small number of unique values. Given the importance of the Job Title information, we filtered the dataset rows keeping only the 7 most popular ones.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4BB4A-D6CA-5C25-97BB-2EAF7DE4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55" y="2311913"/>
            <a:ext cx="5532211" cy="2761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462DE-E4E8-5C9C-5492-DD87A1510F86}"/>
              </a:ext>
            </a:extLst>
          </p:cNvPr>
          <p:cNvSpPr txBox="1"/>
          <p:nvPr/>
        </p:nvSpPr>
        <p:spPr>
          <a:xfrm>
            <a:off x="5484055" y="5073053"/>
            <a:ext cx="616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At the end we could get our prediction by simply scaling the input data and applying the model 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03B33-C8D1-A92F-A895-13661E79F93B}"/>
              </a:ext>
            </a:extLst>
          </p:cNvPr>
          <p:cNvSpPr txBox="1"/>
          <p:nvPr/>
        </p:nvSpPr>
        <p:spPr>
          <a:xfrm>
            <a:off x="5484055" y="5818892"/>
            <a:ext cx="404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d" panose="020F0502020204030204" pitchFamily="34" charset="0"/>
                <a:cs typeface="Rod" panose="020F0502020204030204" pitchFamily="34" charset="0"/>
              </a:rPr>
              <a:t>m</a:t>
            </a:r>
            <a:r>
              <a:rPr lang="en-IT" dirty="0">
                <a:latin typeface="Rod" panose="020F0502020204030204" pitchFamily="34" charset="0"/>
                <a:cs typeface="Rod" panose="020F0502020204030204" pitchFamily="34" charset="0"/>
              </a:rPr>
              <a:t>odel.predict(X_test_scaled)</a:t>
            </a:r>
          </a:p>
        </p:txBody>
      </p:sp>
    </p:spTree>
    <p:extLst>
      <p:ext uri="{BB962C8B-B14F-4D97-AF65-F5344CB8AC3E}">
        <p14:creationId xmlns:p14="http://schemas.microsoft.com/office/powerpoint/2010/main" val="59162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D44D5-DF53-E1F4-8B18-CF8822FF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77467"/>
            <a:ext cx="8825658" cy="2677648"/>
          </a:xfrm>
        </p:spPr>
        <p:txBody>
          <a:bodyPr anchor="ctr"/>
          <a:lstStyle/>
          <a:p>
            <a:pPr algn="ctr"/>
            <a:r>
              <a:rPr lang="en-IT" sz="8800" b="1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IT" sz="8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6DAB45-68E7-9916-25A5-2525392C3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37168"/>
            <a:ext cx="8825658" cy="861420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IT" sz="5800" b="1"/>
              <a:t>↑</a:t>
            </a:r>
            <a:r>
              <a:rPr lang="en-IT" sz="3200" b="1"/>
              <a:t>  CLICK to predict your salary  </a:t>
            </a:r>
            <a:r>
              <a:rPr lang="en-IT" sz="5800" b="1"/>
              <a:t>↑</a:t>
            </a:r>
            <a:endParaRPr lang="en-IT" sz="3200" b="1" dirty="0"/>
          </a:p>
        </p:txBody>
      </p:sp>
    </p:spTree>
    <p:extLst>
      <p:ext uri="{BB962C8B-B14F-4D97-AF65-F5344CB8AC3E}">
        <p14:creationId xmlns:p14="http://schemas.microsoft.com/office/powerpoint/2010/main" val="3919806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540</TotalTime>
  <Words>338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Rod</vt:lpstr>
      <vt:lpstr>Söhne</vt:lpstr>
      <vt:lpstr>Wingdings 3</vt:lpstr>
      <vt:lpstr>Ion Boardroom</vt:lpstr>
      <vt:lpstr>Salary Predictor</vt:lpstr>
      <vt:lpstr>Purpose of the Project</vt:lpstr>
      <vt:lpstr>The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Predictor</dc:title>
  <dc:creator>Francesco Frusone</dc:creator>
  <cp:lastModifiedBy>Francesco Frusone</cp:lastModifiedBy>
  <cp:revision>24</cp:revision>
  <dcterms:created xsi:type="dcterms:W3CDTF">2023-09-07T08:11:49Z</dcterms:created>
  <dcterms:modified xsi:type="dcterms:W3CDTF">2023-09-08T08:06:11Z</dcterms:modified>
</cp:coreProperties>
</file>